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7" r:id="rId6"/>
    <p:sldId id="258" r:id="rId7"/>
    <p:sldId id="293" r:id="rId8"/>
    <p:sldId id="294" r:id="rId9"/>
    <p:sldId id="296" r:id="rId10"/>
    <p:sldId id="299" r:id="rId11"/>
    <p:sldId id="295" r:id="rId12"/>
    <p:sldId id="298" r:id="rId13"/>
    <p:sldId id="297" r:id="rId14"/>
    <p:sldId id="300" r:id="rId15"/>
    <p:sldId id="301" r:id="rId16"/>
    <p:sldId id="290" r:id="rId17"/>
    <p:sldId id="264" r:id="rId18"/>
    <p:sldId id="291" r:id="rId19"/>
    <p:sldId id="268" r:id="rId20"/>
    <p:sldId id="286" r:id="rId21"/>
    <p:sldId id="262" r:id="rId22"/>
    <p:sldId id="292" r:id="rId23"/>
    <p:sldId id="279" r:id="rId24"/>
    <p:sldId id="26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971D09-D5E6-45D0-B5FD-0684949C6E2A}" v="14" dt="2025-01-26T19:39:38.78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93204" autoAdjust="0"/>
  </p:normalViewPr>
  <p:slideViewPr>
    <p:cSldViewPr snapToGrid="0">
      <p:cViewPr varScale="1">
        <p:scale>
          <a:sx n="61" d="100"/>
          <a:sy n="61" d="100"/>
        </p:scale>
        <p:origin x="680" y="25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chwarz" userId="9bfc2baea423fe92" providerId="LiveId" clId="{B7971D09-D5E6-45D0-B5FD-0684949C6E2A}"/>
    <pc:docChg chg="undo custSel addSld delSld modSld">
      <pc:chgData name="David Schwarz" userId="9bfc2baea423fe92" providerId="LiveId" clId="{B7971D09-D5E6-45D0-B5FD-0684949C6E2A}" dt="2025-01-27T11:35:11.136" v="2737" actId="20577"/>
      <pc:docMkLst>
        <pc:docMk/>
      </pc:docMkLst>
      <pc:sldChg chg="modSp new mod">
        <pc:chgData name="David Schwarz" userId="9bfc2baea423fe92" providerId="LiveId" clId="{B7971D09-D5E6-45D0-B5FD-0684949C6E2A}" dt="2025-01-25T12:09:34.076" v="1160" actId="313"/>
        <pc:sldMkLst>
          <pc:docMk/>
          <pc:sldMk cId="1367201527" sldId="293"/>
        </pc:sldMkLst>
        <pc:spChg chg="mod">
          <ac:chgData name="David Schwarz" userId="9bfc2baea423fe92" providerId="LiveId" clId="{B7971D09-D5E6-45D0-B5FD-0684949C6E2A}" dt="2025-01-12T17:01:29.637" v="25" actId="20577"/>
          <ac:spMkLst>
            <pc:docMk/>
            <pc:sldMk cId="1367201527" sldId="293"/>
            <ac:spMk id="2" creationId="{63758C0F-D305-49F9-7511-47E39A390C06}"/>
          </ac:spMkLst>
        </pc:spChg>
        <pc:spChg chg="mod">
          <ac:chgData name="David Schwarz" userId="9bfc2baea423fe92" providerId="LiveId" clId="{B7971D09-D5E6-45D0-B5FD-0684949C6E2A}" dt="2025-01-25T12:09:34.076" v="1160" actId="313"/>
          <ac:spMkLst>
            <pc:docMk/>
            <pc:sldMk cId="1367201527" sldId="293"/>
            <ac:spMk id="3" creationId="{BECC9033-B86F-FE8F-9C93-2055B2D1311A}"/>
          </ac:spMkLst>
        </pc:spChg>
      </pc:sldChg>
      <pc:sldChg chg="addSp delSp modSp add mod">
        <pc:chgData name="David Schwarz" userId="9bfc2baea423fe92" providerId="LiveId" clId="{B7971D09-D5E6-45D0-B5FD-0684949C6E2A}" dt="2025-01-25T12:21:52.005" v="1169" actId="14100"/>
        <pc:sldMkLst>
          <pc:docMk/>
          <pc:sldMk cId="2110010823" sldId="294"/>
        </pc:sldMkLst>
        <pc:spChg chg="mod">
          <ac:chgData name="David Schwarz" userId="9bfc2baea423fe92" providerId="LiveId" clId="{B7971D09-D5E6-45D0-B5FD-0684949C6E2A}" dt="2025-01-12T17:04:23.825" v="310" actId="20577"/>
          <ac:spMkLst>
            <pc:docMk/>
            <pc:sldMk cId="2110010823" sldId="294"/>
            <ac:spMk id="2" creationId="{854DEF23-15CB-2764-7509-8E89AE5D549E}"/>
          </ac:spMkLst>
        </pc:spChg>
        <pc:spChg chg="mod">
          <ac:chgData name="David Schwarz" userId="9bfc2baea423fe92" providerId="LiveId" clId="{B7971D09-D5E6-45D0-B5FD-0684949C6E2A}" dt="2025-01-25T12:21:52.005" v="1169" actId="14100"/>
          <ac:spMkLst>
            <pc:docMk/>
            <pc:sldMk cId="2110010823" sldId="294"/>
            <ac:spMk id="3" creationId="{BB294D09-A236-3561-8392-8F09EC7A38AC}"/>
          </ac:spMkLst>
        </pc:spChg>
      </pc:sldChg>
      <pc:sldChg chg="addSp modSp add mod">
        <pc:chgData name="David Schwarz" userId="9bfc2baea423fe92" providerId="LiveId" clId="{B7971D09-D5E6-45D0-B5FD-0684949C6E2A}" dt="2025-01-26T21:34:21.365" v="2696" actId="20577"/>
        <pc:sldMkLst>
          <pc:docMk/>
          <pc:sldMk cId="2688446058" sldId="295"/>
        </pc:sldMkLst>
        <pc:spChg chg="mod">
          <ac:chgData name="David Schwarz" userId="9bfc2baea423fe92" providerId="LiveId" clId="{B7971D09-D5E6-45D0-B5FD-0684949C6E2A}" dt="2025-01-12T17:05:39.959" v="454" actId="20577"/>
          <ac:spMkLst>
            <pc:docMk/>
            <pc:sldMk cId="2688446058" sldId="295"/>
            <ac:spMk id="2" creationId="{3CCE2EE5-2DD7-55A1-EA2F-054A3BE91EAD}"/>
          </ac:spMkLst>
        </pc:spChg>
        <pc:spChg chg="mod">
          <ac:chgData name="David Schwarz" userId="9bfc2baea423fe92" providerId="LiveId" clId="{B7971D09-D5E6-45D0-B5FD-0684949C6E2A}" dt="2025-01-26T21:34:21.365" v="2696" actId="20577"/>
          <ac:spMkLst>
            <pc:docMk/>
            <pc:sldMk cId="2688446058" sldId="295"/>
            <ac:spMk id="3" creationId="{6F1C3689-B057-BDEE-6356-1B1C9A7A9BDE}"/>
          </ac:spMkLst>
        </pc:spChg>
      </pc:sldChg>
      <pc:sldChg chg="addSp modSp add mod">
        <pc:chgData name="David Schwarz" userId="9bfc2baea423fe92" providerId="LiveId" clId="{B7971D09-D5E6-45D0-B5FD-0684949C6E2A}" dt="2025-01-25T12:27:20.678" v="1212"/>
        <pc:sldMkLst>
          <pc:docMk/>
          <pc:sldMk cId="1257980490" sldId="296"/>
        </pc:sldMkLst>
        <pc:spChg chg="mod">
          <ac:chgData name="David Schwarz" userId="9bfc2baea423fe92" providerId="LiveId" clId="{B7971D09-D5E6-45D0-B5FD-0684949C6E2A}" dt="2025-01-12T17:06:04.436" v="467" actId="20577"/>
          <ac:spMkLst>
            <pc:docMk/>
            <pc:sldMk cId="1257980490" sldId="296"/>
            <ac:spMk id="2" creationId="{D297BEB4-0401-CC31-48B1-AAA8B85962AC}"/>
          </ac:spMkLst>
        </pc:spChg>
        <pc:spChg chg="mod">
          <ac:chgData name="David Schwarz" userId="9bfc2baea423fe92" providerId="LiveId" clId="{B7971D09-D5E6-45D0-B5FD-0684949C6E2A}" dt="2025-01-12T17:06:58.142" v="581" actId="20577"/>
          <ac:spMkLst>
            <pc:docMk/>
            <pc:sldMk cId="1257980490" sldId="296"/>
            <ac:spMk id="3" creationId="{8462E643-FE29-FC1D-9711-6322C73153C9}"/>
          </ac:spMkLst>
        </pc:spChg>
        <pc:spChg chg="add">
          <ac:chgData name="David Schwarz" userId="9bfc2baea423fe92" providerId="LiveId" clId="{B7971D09-D5E6-45D0-B5FD-0684949C6E2A}" dt="2025-01-25T12:27:20.678" v="1212"/>
          <ac:spMkLst>
            <pc:docMk/>
            <pc:sldMk cId="1257980490" sldId="296"/>
            <ac:spMk id="5" creationId="{1A6DE23B-F447-21D6-B0B0-706AB40BAB3C}"/>
          </ac:spMkLst>
        </pc:spChg>
      </pc:sldChg>
      <pc:sldChg chg="addSp delSp modSp add mod">
        <pc:chgData name="David Schwarz" userId="9bfc2baea423fe92" providerId="LiveId" clId="{B7971D09-D5E6-45D0-B5FD-0684949C6E2A}" dt="2025-01-26T19:39:35.562" v="2177" actId="27636"/>
        <pc:sldMkLst>
          <pc:docMk/>
          <pc:sldMk cId="821889409" sldId="297"/>
        </pc:sldMkLst>
        <pc:spChg chg="mod">
          <ac:chgData name="David Schwarz" userId="9bfc2baea423fe92" providerId="LiveId" clId="{B7971D09-D5E6-45D0-B5FD-0684949C6E2A}" dt="2025-01-12T17:11:13.526" v="970" actId="20577"/>
          <ac:spMkLst>
            <pc:docMk/>
            <pc:sldMk cId="821889409" sldId="297"/>
            <ac:spMk id="2" creationId="{64B1A3AB-D9A3-C6DA-E439-0026FC3C2850}"/>
          </ac:spMkLst>
        </pc:spChg>
        <pc:spChg chg="mod">
          <ac:chgData name="David Schwarz" userId="9bfc2baea423fe92" providerId="LiveId" clId="{B7971D09-D5E6-45D0-B5FD-0684949C6E2A}" dt="2025-01-26T19:39:35.562" v="2177" actId="27636"/>
          <ac:spMkLst>
            <pc:docMk/>
            <pc:sldMk cId="821889409" sldId="297"/>
            <ac:spMk id="3" creationId="{7A0B9A1C-1000-200D-9934-3BEC72C13BA2}"/>
          </ac:spMkLst>
        </pc:spChg>
      </pc:sldChg>
      <pc:sldChg chg="addSp modSp add mod">
        <pc:chgData name="David Schwarz" userId="9bfc2baea423fe92" providerId="LiveId" clId="{B7971D09-D5E6-45D0-B5FD-0684949C6E2A}" dt="2025-01-26T12:54:43.396" v="2144" actId="1076"/>
        <pc:sldMkLst>
          <pc:docMk/>
          <pc:sldMk cId="2666532902" sldId="298"/>
        </pc:sldMkLst>
        <pc:spChg chg="mod">
          <ac:chgData name="David Schwarz" userId="9bfc2baea423fe92" providerId="LiveId" clId="{B7971D09-D5E6-45D0-B5FD-0684949C6E2A}" dt="2025-01-25T12:24:20.803" v="1204" actId="20577"/>
          <ac:spMkLst>
            <pc:docMk/>
            <pc:sldMk cId="2666532902" sldId="298"/>
            <ac:spMk id="2" creationId="{6F820E1F-53E7-93A2-D259-B4DD6A7C3C9B}"/>
          </ac:spMkLst>
        </pc:spChg>
        <pc:spChg chg="mod">
          <ac:chgData name="David Schwarz" userId="9bfc2baea423fe92" providerId="LiveId" clId="{B7971D09-D5E6-45D0-B5FD-0684949C6E2A}" dt="2025-01-26T12:54:40.529" v="2143" actId="27636"/>
          <ac:spMkLst>
            <pc:docMk/>
            <pc:sldMk cId="2666532902" sldId="298"/>
            <ac:spMk id="3" creationId="{91B8225E-A5B4-28EE-2549-03E24B57B515}"/>
          </ac:spMkLst>
        </pc:spChg>
        <pc:picChg chg="add mod">
          <ac:chgData name="David Schwarz" userId="9bfc2baea423fe92" providerId="LiveId" clId="{B7971D09-D5E6-45D0-B5FD-0684949C6E2A}" dt="2025-01-25T12:42:37.761" v="1513" actId="1076"/>
          <ac:picMkLst>
            <pc:docMk/>
            <pc:sldMk cId="2666532902" sldId="298"/>
            <ac:picMk id="6" creationId="{9A662FB7-5747-1560-658D-8331317BE8AE}"/>
          </ac:picMkLst>
        </pc:picChg>
        <pc:picChg chg="add mod">
          <ac:chgData name="David Schwarz" userId="9bfc2baea423fe92" providerId="LiveId" clId="{B7971D09-D5E6-45D0-B5FD-0684949C6E2A}" dt="2025-01-26T12:54:43.396" v="2144" actId="1076"/>
          <ac:picMkLst>
            <pc:docMk/>
            <pc:sldMk cId="2666532902" sldId="298"/>
            <ac:picMk id="8" creationId="{BE4DCF2B-341F-1341-B1C4-26563BDEC10B}"/>
          </ac:picMkLst>
        </pc:picChg>
      </pc:sldChg>
      <pc:sldChg chg="add del">
        <pc:chgData name="David Schwarz" userId="9bfc2baea423fe92" providerId="LiveId" clId="{B7971D09-D5E6-45D0-B5FD-0684949C6E2A}" dt="2025-01-25T12:24:27.147" v="1208"/>
        <pc:sldMkLst>
          <pc:docMk/>
          <pc:sldMk cId="2152243932" sldId="299"/>
        </pc:sldMkLst>
      </pc:sldChg>
      <pc:sldChg chg="addSp delSp modSp add mod">
        <pc:chgData name="David Schwarz" userId="9bfc2baea423fe92" providerId="LiveId" clId="{B7971D09-D5E6-45D0-B5FD-0684949C6E2A}" dt="2025-01-25T12:32:26.201" v="1236" actId="1076"/>
        <pc:sldMkLst>
          <pc:docMk/>
          <pc:sldMk cId="2712329391" sldId="299"/>
        </pc:sldMkLst>
        <pc:spChg chg="mod">
          <ac:chgData name="David Schwarz" userId="9bfc2baea423fe92" providerId="LiveId" clId="{B7971D09-D5E6-45D0-B5FD-0684949C6E2A}" dt="2025-01-25T12:27:28.156" v="1220" actId="20577"/>
          <ac:spMkLst>
            <pc:docMk/>
            <pc:sldMk cId="2712329391" sldId="299"/>
            <ac:spMk id="2" creationId="{16CDCB9C-2DF2-1CC0-7DFE-4DB296A82A58}"/>
          </ac:spMkLst>
        </pc:spChg>
        <pc:spChg chg="mod">
          <ac:chgData name="David Schwarz" userId="9bfc2baea423fe92" providerId="LiveId" clId="{B7971D09-D5E6-45D0-B5FD-0684949C6E2A}" dt="2025-01-25T12:28:19.974" v="1226" actId="20577"/>
          <ac:spMkLst>
            <pc:docMk/>
            <pc:sldMk cId="2712329391" sldId="299"/>
            <ac:spMk id="3" creationId="{9163F4C0-ABE8-68F4-FF62-1CA4BC08248B}"/>
          </ac:spMkLst>
        </pc:spChg>
        <pc:picChg chg="add mod">
          <ac:chgData name="David Schwarz" userId="9bfc2baea423fe92" providerId="LiveId" clId="{B7971D09-D5E6-45D0-B5FD-0684949C6E2A}" dt="2025-01-25T12:32:26.201" v="1236" actId="1076"/>
          <ac:picMkLst>
            <pc:docMk/>
            <pc:sldMk cId="2712329391" sldId="299"/>
            <ac:picMk id="8" creationId="{2A222BEF-5C28-0EF3-3968-A29D60EAFE05}"/>
          </ac:picMkLst>
        </pc:picChg>
      </pc:sldChg>
      <pc:sldChg chg="modSp add mod">
        <pc:chgData name="David Schwarz" userId="9bfc2baea423fe92" providerId="LiveId" clId="{B7971D09-D5E6-45D0-B5FD-0684949C6E2A}" dt="2025-01-26T19:38:59.157" v="2147" actId="20577"/>
        <pc:sldMkLst>
          <pc:docMk/>
          <pc:sldMk cId="2930714696" sldId="300"/>
        </pc:sldMkLst>
        <pc:spChg chg="mod">
          <ac:chgData name="David Schwarz" userId="9bfc2baea423fe92" providerId="LiveId" clId="{B7971D09-D5E6-45D0-B5FD-0684949C6E2A}" dt="2025-01-25T12:58:21.852" v="1623" actId="20577"/>
          <ac:spMkLst>
            <pc:docMk/>
            <pc:sldMk cId="2930714696" sldId="300"/>
            <ac:spMk id="2" creationId="{A91F0796-7858-D0E4-34AA-F19A180E49B6}"/>
          </ac:spMkLst>
        </pc:spChg>
        <pc:spChg chg="mod">
          <ac:chgData name="David Schwarz" userId="9bfc2baea423fe92" providerId="LiveId" clId="{B7971D09-D5E6-45D0-B5FD-0684949C6E2A}" dt="2025-01-26T19:38:59.157" v="2147" actId="20577"/>
          <ac:spMkLst>
            <pc:docMk/>
            <pc:sldMk cId="2930714696" sldId="300"/>
            <ac:spMk id="3" creationId="{40C5A5F9-565D-EA0B-2125-42553BA8F5EC}"/>
          </ac:spMkLst>
        </pc:spChg>
      </pc:sldChg>
      <pc:sldChg chg="modSp add mod">
        <pc:chgData name="David Schwarz" userId="9bfc2baea423fe92" providerId="LiveId" clId="{B7971D09-D5E6-45D0-B5FD-0684949C6E2A}" dt="2025-01-27T11:35:11.136" v="2737" actId="20577"/>
        <pc:sldMkLst>
          <pc:docMk/>
          <pc:sldMk cId="3995703435" sldId="301"/>
        </pc:sldMkLst>
        <pc:spChg chg="mod">
          <ac:chgData name="David Schwarz" userId="9bfc2baea423fe92" providerId="LiveId" clId="{B7971D09-D5E6-45D0-B5FD-0684949C6E2A}" dt="2025-01-26T19:39:48.812" v="2196" actId="20577"/>
          <ac:spMkLst>
            <pc:docMk/>
            <pc:sldMk cId="3995703435" sldId="301"/>
            <ac:spMk id="2" creationId="{D7B0BF1D-ABA9-1F52-0307-8955D357A84D}"/>
          </ac:spMkLst>
        </pc:spChg>
        <pc:spChg chg="mod">
          <ac:chgData name="David Schwarz" userId="9bfc2baea423fe92" providerId="LiveId" clId="{B7971D09-D5E6-45D0-B5FD-0684949C6E2A}" dt="2025-01-27T11:35:11.136" v="2737" actId="20577"/>
          <ac:spMkLst>
            <pc:docMk/>
            <pc:sldMk cId="3995703435" sldId="301"/>
            <ac:spMk id="3" creationId="{6E469C13-7761-77DE-37A8-132BD54A5D9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AE2D-9B66-0668-71BD-BEEEE3D4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A3AB-D9A3-C6DA-E439-0026FC3C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Infrastruktur</a:t>
            </a:r>
            <a:endParaRPr lang="en-CH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A0B9A1C-1000-200D-9934-3BEC72C13BA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r>
              <a:rPr lang="en-CH" dirty="0"/>
              <a:t>Postgres DB to store </a:t>
            </a:r>
            <a:r>
              <a:rPr lang="en-CH" dirty="0" err="1"/>
              <a:t>Vectordatabase</a:t>
            </a:r>
            <a:endParaRPr lang="en-CH" dirty="0"/>
          </a:p>
          <a:p>
            <a:r>
              <a:rPr lang="en-CH" dirty="0" err="1"/>
              <a:t>pgAdmin</a:t>
            </a:r>
            <a:r>
              <a:rPr lang="en-CH" dirty="0"/>
              <a:t> extension </a:t>
            </a:r>
          </a:p>
          <a:p>
            <a:r>
              <a:rPr lang="en-CH" dirty="0"/>
              <a:t>MS SQL Light Database to Host </a:t>
            </a:r>
            <a:r>
              <a:rPr lang="en-CH" dirty="0" err="1"/>
              <a:t>Adventourvorks</a:t>
            </a:r>
            <a:r>
              <a:rPr lang="en-CH" dirty="0"/>
              <a:t> Data</a:t>
            </a:r>
          </a:p>
          <a:p>
            <a:r>
              <a:rPr lang="en-CH" dirty="0"/>
              <a:t>SSMS to query MS SQL DB</a:t>
            </a:r>
          </a:p>
          <a:p>
            <a:r>
              <a:rPr lang="en-CH" dirty="0" err="1"/>
              <a:t>pgAdmin</a:t>
            </a:r>
            <a:r>
              <a:rPr lang="en-CH" dirty="0"/>
              <a:t> to </a:t>
            </a:r>
            <a:r>
              <a:rPr lang="en-CH" dirty="0" err="1"/>
              <a:t>querry</a:t>
            </a:r>
            <a:r>
              <a:rPr lang="en-CH" dirty="0"/>
              <a:t> </a:t>
            </a:r>
            <a:r>
              <a:rPr lang="en-CH" dirty="0" err="1"/>
              <a:t>PostGres</a:t>
            </a:r>
            <a:r>
              <a:rPr lang="en-CH" dirty="0"/>
              <a:t> DB </a:t>
            </a:r>
          </a:p>
          <a:p>
            <a:r>
              <a:rPr lang="en-CH" dirty="0"/>
              <a:t>LLM API Endpoint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432B4-AF65-0D19-5C7E-E75C5FB9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8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E76A9-A335-AB26-7152-A1BD90C67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0796-7858-D0E4-34AA-F19A180E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Disclaimer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0C5A5F9-565D-EA0B-2125-42553BA8F5E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CH" dirty="0" err="1"/>
              <a:t>AdventourWork</a:t>
            </a:r>
            <a:r>
              <a:rPr lang="en-CH" dirty="0"/>
              <a:t> is </a:t>
            </a:r>
            <a:r>
              <a:rPr lang="en-CH" dirty="0" err="1"/>
              <a:t>pu</a:t>
            </a:r>
            <a:r>
              <a:rPr lang="de-CH" dirty="0"/>
              <a:t>b</a:t>
            </a:r>
            <a:r>
              <a:rPr lang="en-CH" dirty="0" err="1"/>
              <a:t>lic</a:t>
            </a:r>
            <a:r>
              <a:rPr lang="en-CH" dirty="0"/>
              <a:t> data and that knowledge might interfere with my tests</a:t>
            </a:r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09673-0858-B648-7F91-F31987A6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1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3403-C4D5-8AEC-DEDA-417C66DFB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BF1D-ABA9-1F52-0307-8955D357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Extensions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E469C13-7761-77DE-37A8-132BD54A5D9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CH" dirty="0"/>
              <a:t>Use indexes in Postgres to speed up search</a:t>
            </a:r>
          </a:p>
          <a:p>
            <a:r>
              <a:rPr lang="en-CH" dirty="0"/>
              <a:t>Calculate embeddings within Postgres (much faster then in python)</a:t>
            </a:r>
          </a:p>
          <a:p>
            <a:r>
              <a:rPr lang="en-CH" dirty="0"/>
              <a:t>Optimize length of </a:t>
            </a:r>
            <a:r>
              <a:rPr lang="en-CH"/>
              <a:t>promt</a:t>
            </a:r>
            <a:endParaRPr lang="en-CH" dirty="0"/>
          </a:p>
          <a:p>
            <a:r>
              <a:rPr lang="en-CH" dirty="0"/>
              <a:t>Instead of </a:t>
            </a:r>
            <a:r>
              <a:rPr lang="en-CH" dirty="0" err="1"/>
              <a:t>fullload</a:t>
            </a:r>
            <a:r>
              <a:rPr lang="en-CH" dirty="0"/>
              <a:t> of all embeddings into DB build ETL job able to also Update &amp; Delete &amp; Insert records individually</a:t>
            </a:r>
          </a:p>
          <a:p>
            <a:r>
              <a:rPr lang="en-CH" dirty="0"/>
              <a:t>Scale up to bigger applications &amp;  </a:t>
            </a:r>
            <a:r>
              <a:rPr lang="en-CH" dirty="0" err="1"/>
              <a:t>datamodels</a:t>
            </a:r>
            <a:r>
              <a:rPr lang="en-CH" dirty="0"/>
              <a:t> which are not </a:t>
            </a:r>
            <a:r>
              <a:rPr lang="en-CH" dirty="0" err="1"/>
              <a:t>pu</a:t>
            </a:r>
            <a:r>
              <a:rPr lang="de-CH" dirty="0"/>
              <a:t>b</a:t>
            </a:r>
            <a:r>
              <a:rPr lang="en-CH" dirty="0" err="1"/>
              <a:t>lic</a:t>
            </a:r>
            <a:r>
              <a:rPr lang="en-CH" dirty="0"/>
              <a:t>: CRM System, Application Databases, ....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7D664-FC9A-CB90-5490-C67DABF2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0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C0F-D305-49F9-7511-47E39A39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Starting Point	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ECC9033-B86F-FE8F-9C93-2055B2D1311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CH" dirty="0"/>
              <a:t>SQL (Structured Query Language) used to retrieve data from databases (SELECT * FROM </a:t>
            </a:r>
            <a:r>
              <a:rPr lang="en-CH" dirty="0" err="1"/>
              <a:t>HumanResources.Employe</a:t>
            </a:r>
            <a:r>
              <a:rPr lang="en-CH" dirty="0"/>
              <a:t> WHERE ....</a:t>
            </a:r>
          </a:p>
          <a:p>
            <a:r>
              <a:rPr lang="en-CH" dirty="0"/>
              <a:t>LLMs are quiet good in writing short SQL already</a:t>
            </a:r>
          </a:p>
          <a:p>
            <a:r>
              <a:rPr lang="en-CH" dirty="0"/>
              <a:t>Many Analysts write SQL and use a lot of time for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D5F6B-2DE8-AE95-E8E2-0C1CC8F2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0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6FB8-B6CF-0759-93F5-42882E5B5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EF23-15CB-2764-7509-8E89AE5D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Problem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B294D09-A236-3561-8392-8F09EC7A38A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70510" y="2417763"/>
            <a:ext cx="10557336" cy="3678235"/>
          </a:xfrm>
        </p:spPr>
        <p:txBody>
          <a:bodyPr/>
          <a:lstStyle/>
          <a:p>
            <a:r>
              <a:rPr lang="en-CH" dirty="0"/>
              <a:t>Database(s) contain thousand of tables and LLM (and Analysts as well) don’t know the structure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F4D48-40D7-4D4A-89AB-CA23C39E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1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0BF0-7CB7-EC22-01E0-4F221A2BF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BEB4-0401-CC31-48B1-AAA8B859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Goal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462E643-FE29-FC1D-9711-6322C73153C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CH" dirty="0"/>
              <a:t>Create an Agent translating Bu</a:t>
            </a:r>
            <a:r>
              <a:rPr lang="de-CH" dirty="0"/>
              <a:t>sines</a:t>
            </a:r>
            <a:r>
              <a:rPr lang="en-CH" dirty="0"/>
              <a:t>s Questions from Analysts into SQL Queries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FF9FD-6CDC-AE51-F45C-6E2CF953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A6DE23B-F447-21D6-B0B0-706AB40BA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 ME AN EXAMPLE SQL QUERY FOR THE ADVENTORUWORKS2016 DB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alt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8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7AC03-BED6-4250-93C7-AB79BE30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CB9C-2DF2-1CC0-7DFE-4DB296A8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eXAMPLE</a:t>
            </a:r>
            <a:endParaRPr lang="en-CH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163F4C0-ABE8-68F4-FF62-1CA4BC08248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62000" y="2417763"/>
            <a:ext cx="4205021" cy="3678235"/>
          </a:xfrm>
        </p:spPr>
        <p:txBody>
          <a:bodyPr/>
          <a:lstStyle/>
          <a:p>
            <a:r>
              <a:rPr lang="en-US" dirty="0"/>
              <a:t>Which are the top 5 customers who have spent the most on orders in the last year?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6C947-23A2-18F5-17F4-C0E75E07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A2B120B-2951-B640-3E06-D00A16156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 ME AN EXAMPLE SQL QUERY FOR THE ADVENTORUWORKS2016 DB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alt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222BEF-5C28-0EF3-3968-A29D60EA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840" y="2417763"/>
            <a:ext cx="5430008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6105D-9DBF-5753-DDB4-6C317DFA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2EE5-2DD7-55A1-EA2F-054A3BE9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TASK(s)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F1C3689-B057-BDEE-6356-1B1C9A7A9BD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H" dirty="0"/>
              <a:t>Create a </a:t>
            </a:r>
            <a:r>
              <a:rPr lang="en-CH" dirty="0" err="1"/>
              <a:t>Vectordatabase</a:t>
            </a:r>
            <a:r>
              <a:rPr lang="en-CH" dirty="0"/>
              <a:t>(s) containing information about the </a:t>
            </a:r>
            <a:r>
              <a:rPr lang="en-CH" dirty="0" err="1"/>
              <a:t>datamodel</a:t>
            </a:r>
            <a:r>
              <a:rPr lang="en-CH" dirty="0"/>
              <a:t>:</a:t>
            </a:r>
          </a:p>
          <a:p>
            <a:pPr lvl="1"/>
            <a:r>
              <a:rPr lang="en-CH" dirty="0"/>
              <a:t>Documentation about Tables</a:t>
            </a:r>
          </a:p>
          <a:p>
            <a:pPr lvl="1"/>
            <a:r>
              <a:rPr lang="en-CH" dirty="0"/>
              <a:t>Documentation about columns</a:t>
            </a:r>
          </a:p>
          <a:p>
            <a:pPr lvl="1"/>
            <a:r>
              <a:rPr lang="en-CH" dirty="0" err="1"/>
              <a:t>Datamodel</a:t>
            </a:r>
            <a:r>
              <a:rPr lang="en-CH" dirty="0"/>
              <a:t> itself (relationship between tables)</a:t>
            </a:r>
          </a:p>
          <a:p>
            <a:r>
              <a:rPr lang="en-CH" dirty="0"/>
              <a:t>For a given Bu</a:t>
            </a:r>
            <a:r>
              <a:rPr lang="de-CH" dirty="0"/>
              <a:t>sines</a:t>
            </a:r>
            <a:r>
              <a:rPr lang="en-CH" dirty="0"/>
              <a:t>s Questions find relevant Tables, Columns and Relationships between tables</a:t>
            </a:r>
          </a:p>
          <a:p>
            <a:r>
              <a:rPr lang="en-CH" dirty="0"/>
              <a:t>For relevant tables also all </a:t>
            </a:r>
            <a:r>
              <a:rPr lang="en-CH" dirty="0" err="1"/>
              <a:t>interm</a:t>
            </a:r>
            <a:r>
              <a:rPr lang="de-CH" dirty="0"/>
              <a:t>e</a:t>
            </a:r>
            <a:r>
              <a:rPr lang="en-CH" dirty="0" err="1"/>
              <a:t>diate</a:t>
            </a:r>
            <a:r>
              <a:rPr lang="en-CH" dirty="0"/>
              <a:t> tables need to be included -&gt; Path in Graph between Tables need to be found: First approach Minimal Spanning Tree </a:t>
            </a:r>
          </a:p>
          <a:p>
            <a:r>
              <a:rPr lang="en-CH" dirty="0"/>
              <a:t>Add information in an optimal way to an prompt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040E8-D667-2238-E613-9F2B54C9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4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797E7-148F-7307-21CA-E1B4E5A6C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0E1F-53E7-93A2-D259-B4DD6A7C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dATAMODEL</a:t>
            </a:r>
            <a:endParaRPr lang="en-CH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1B8225E-A5B4-28EE-2549-03E24B57B51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79335" y="1653234"/>
            <a:ext cx="7046040" cy="451896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CH" dirty="0"/>
              <a:t>Relationship </a:t>
            </a:r>
            <a:r>
              <a:rPr lang="en-CH" dirty="0" err="1"/>
              <a:t>betwee</a:t>
            </a:r>
            <a:r>
              <a:rPr lang="de-CH" dirty="0"/>
              <a:t>n</a:t>
            </a:r>
            <a:r>
              <a:rPr lang="en-CH" dirty="0"/>
              <a:t>  Tables can be </a:t>
            </a:r>
            <a:r>
              <a:rPr lang="en-CH" dirty="0" err="1"/>
              <a:t>identifieds</a:t>
            </a:r>
            <a:r>
              <a:rPr lang="en-CH" dirty="0"/>
              <a:t> by</a:t>
            </a:r>
          </a:p>
          <a:p>
            <a:r>
              <a:rPr lang="en-CH" dirty="0"/>
              <a:t>Foreign Keys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r>
              <a:rPr lang="en-CH" dirty="0"/>
              <a:t>Potent</a:t>
            </a:r>
            <a:r>
              <a:rPr lang="de-CH" dirty="0"/>
              <a:t>i</a:t>
            </a:r>
            <a:r>
              <a:rPr lang="en-CH" dirty="0"/>
              <a:t>ally al</a:t>
            </a:r>
            <a:r>
              <a:rPr lang="de-CH" dirty="0"/>
              <a:t>s</a:t>
            </a:r>
            <a:r>
              <a:rPr lang="en-CH" dirty="0"/>
              <a:t>o just by T</a:t>
            </a:r>
            <a:r>
              <a:rPr lang="de-CH" dirty="0"/>
              <a:t>a</a:t>
            </a:r>
            <a:r>
              <a:rPr lang="en-CH" dirty="0" err="1"/>
              <a:t>ble</a:t>
            </a:r>
            <a:r>
              <a:rPr lang="en-CH" dirty="0"/>
              <a:t> &amp; Column names:</a:t>
            </a:r>
          </a:p>
          <a:p>
            <a:pPr marL="0" indent="0">
              <a:buNone/>
            </a:pPr>
            <a:r>
              <a:rPr lang="en-CH" dirty="0"/>
              <a:t>Example:</a:t>
            </a:r>
          </a:p>
          <a:p>
            <a:r>
              <a:rPr lang="en-CH" dirty="0" err="1"/>
              <a:t>HumanrRessource.Shift</a:t>
            </a:r>
            <a:r>
              <a:rPr lang="en-CH" dirty="0"/>
              <a:t> T</a:t>
            </a:r>
            <a:r>
              <a:rPr lang="de-CH" dirty="0"/>
              <a:t>a</a:t>
            </a:r>
            <a:r>
              <a:rPr lang="en-CH" dirty="0" err="1"/>
              <a:t>ble</a:t>
            </a:r>
            <a:r>
              <a:rPr lang="en-CH" dirty="0"/>
              <a:t> contains column “</a:t>
            </a:r>
            <a:r>
              <a:rPr lang="en-CH" dirty="0" err="1"/>
              <a:t>ShiftID</a:t>
            </a:r>
            <a:r>
              <a:rPr lang="en-CH" dirty="0"/>
              <a:t>”</a:t>
            </a:r>
          </a:p>
          <a:p>
            <a:r>
              <a:rPr lang="de-CH" sz="2900" dirty="0"/>
              <a:t>HumanResources.EmployeeDepartment</a:t>
            </a:r>
            <a:r>
              <a:rPr lang="en-CH" sz="2900" dirty="0"/>
              <a:t>H</a:t>
            </a:r>
            <a:r>
              <a:rPr lang="de-CH" sz="2900" dirty="0"/>
              <a:t>istory</a:t>
            </a:r>
            <a:r>
              <a:rPr lang="en-CH" sz="2900" dirty="0"/>
              <a:t> also contains column “</a:t>
            </a:r>
            <a:r>
              <a:rPr lang="en-CH" sz="2900" dirty="0" err="1"/>
              <a:t>ShiftID</a:t>
            </a:r>
            <a:r>
              <a:rPr lang="en-CH" sz="2900" dirty="0"/>
              <a:t>”</a:t>
            </a:r>
          </a:p>
          <a:p>
            <a:r>
              <a:rPr lang="en-CH" sz="2900" dirty="0"/>
              <a:t>In </a:t>
            </a:r>
            <a:r>
              <a:rPr lang="en-CH" sz="2900" dirty="0" err="1"/>
              <a:t>AdventurWorks</a:t>
            </a:r>
            <a:r>
              <a:rPr lang="en-CH" sz="2900" dirty="0"/>
              <a:t> we also have a </a:t>
            </a:r>
            <a:r>
              <a:rPr lang="en-CH" sz="2900" dirty="0" err="1"/>
              <a:t>ForeignKey</a:t>
            </a:r>
            <a:r>
              <a:rPr lang="en-CH" sz="2900" dirty="0"/>
              <a:t> </a:t>
            </a:r>
          </a:p>
          <a:p>
            <a:r>
              <a:rPr lang="en-CH" sz="2900" dirty="0"/>
              <a:t>In “Real World” Example no </a:t>
            </a:r>
            <a:r>
              <a:rPr lang="en-CH" sz="2900" dirty="0" err="1"/>
              <a:t>FKs</a:t>
            </a:r>
            <a:r>
              <a:rPr lang="en-CH" sz="2900" dirty="0"/>
              <a:t> might exists and ID naming could also be different: Most </a:t>
            </a:r>
            <a:r>
              <a:rPr lang="en-CH" sz="2900" dirty="0" err="1"/>
              <a:t>comen</a:t>
            </a:r>
            <a:r>
              <a:rPr lang="en-CH" sz="2900" dirty="0"/>
              <a:t> : </a:t>
            </a:r>
          </a:p>
          <a:p>
            <a:pPr lvl="1"/>
            <a:r>
              <a:rPr lang="en-CH" sz="2900" dirty="0" err="1"/>
              <a:t>HumanrRessource.Shift</a:t>
            </a:r>
            <a:r>
              <a:rPr lang="en-CH" sz="2900" dirty="0"/>
              <a:t> -&gt; Column “ID” as PK</a:t>
            </a:r>
          </a:p>
          <a:p>
            <a:pPr lvl="1"/>
            <a:r>
              <a:rPr lang="de-CH" sz="2900" dirty="0"/>
              <a:t>HumanResources.EmployeeDepartment</a:t>
            </a:r>
            <a:r>
              <a:rPr lang="en-CH" sz="2900" dirty="0"/>
              <a:t>H</a:t>
            </a:r>
            <a:r>
              <a:rPr lang="de-CH" sz="2900" dirty="0"/>
              <a:t>istory</a:t>
            </a:r>
            <a:r>
              <a:rPr lang="en-CH" sz="2900" dirty="0"/>
              <a:t> -&gt; </a:t>
            </a:r>
            <a:r>
              <a:rPr lang="en-CH" sz="2900" dirty="0" err="1"/>
              <a:t>ShiftID</a:t>
            </a:r>
            <a:endParaRPr lang="en-CH" sz="2900" dirty="0"/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FC95E-E7B9-3C6F-49D4-20864C00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62FB7-5747-1560-658D-8331317B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13" y="1608271"/>
            <a:ext cx="2489450" cy="3417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DCF2B-341F-1341-B1C4-26563BDE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688" y="2284025"/>
            <a:ext cx="8131754" cy="4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329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{03514C4C-76D3-4808-80B5-222117F36676}tf33968143_win32</Template>
  <TotalTime>3523</TotalTime>
  <Words>916</Words>
  <Application>Microsoft Office PowerPoint</Application>
  <PresentationFormat>Widescreen</PresentationFormat>
  <Paragraphs>187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Starting Point </vt:lpstr>
      <vt:lpstr>Problem</vt:lpstr>
      <vt:lpstr>Goal</vt:lpstr>
      <vt:lpstr>eXAMPLE</vt:lpstr>
      <vt:lpstr>TASK(s)</vt:lpstr>
      <vt:lpstr>dATAMODEL</vt:lpstr>
      <vt:lpstr>Infrastruktur</vt:lpstr>
      <vt:lpstr>Disclaimer</vt:lpstr>
      <vt:lpstr>Extensions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Schwarz</dc:creator>
  <cp:lastModifiedBy>David Schwarz</cp:lastModifiedBy>
  <cp:revision>1</cp:revision>
  <dcterms:created xsi:type="dcterms:W3CDTF">2025-01-12T16:55:44Z</dcterms:created>
  <dcterms:modified xsi:type="dcterms:W3CDTF">2025-01-27T11:35:13Z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